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5759450" cy="5040313"/>
  <p:notesSz cx="6858000" cy="9144000"/>
  <p:defaultTextStyle>
    <a:defPPr>
      <a:defRPr lang="es-ES"/>
    </a:defPPr>
    <a:lvl1pPr marL="0" algn="l" defTabSz="552846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1pPr>
    <a:lvl2pPr marL="276423" algn="l" defTabSz="552846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2pPr>
    <a:lvl3pPr marL="552846" algn="l" defTabSz="552846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3pPr>
    <a:lvl4pPr marL="829269" algn="l" defTabSz="552846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4pPr>
    <a:lvl5pPr marL="1105692" algn="l" defTabSz="552846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5pPr>
    <a:lvl6pPr marL="1382116" algn="l" defTabSz="552846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6pPr>
    <a:lvl7pPr marL="1658539" algn="l" defTabSz="552846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7pPr>
    <a:lvl8pPr marL="1934962" algn="l" defTabSz="552846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8pPr>
    <a:lvl9pPr marL="2211385" algn="l" defTabSz="552846" rtl="0" eaLnBrk="1" latinLnBrk="0" hangingPunct="1">
      <a:defRPr sz="1088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62"/>
  </p:normalViewPr>
  <p:slideViewPr>
    <p:cSldViewPr snapToGrid="0" snapToObjects="1">
      <p:cViewPr>
        <p:scale>
          <a:sx n="170" d="100"/>
          <a:sy n="170" d="100"/>
        </p:scale>
        <p:origin x="3824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ED95C7-3A36-D144-98DF-BC8C26CB65DD}" type="datetimeFigureOut">
              <a:rPr lang="en-US" smtClean="0"/>
              <a:t>10/1/20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665288" y="1143000"/>
            <a:ext cx="3527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F97EE3-1BBD-2E4E-8F93-D63870D9E2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225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52846" rtl="0" eaLnBrk="1" latinLnBrk="0" hangingPunct="1">
      <a:defRPr sz="726" kern="1200">
        <a:solidFill>
          <a:schemeClr val="tx1"/>
        </a:solidFill>
        <a:latin typeface="+mn-lt"/>
        <a:ea typeface="+mn-ea"/>
        <a:cs typeface="+mn-cs"/>
      </a:defRPr>
    </a:lvl1pPr>
    <a:lvl2pPr marL="276423" algn="l" defTabSz="552846" rtl="0" eaLnBrk="1" latinLnBrk="0" hangingPunct="1">
      <a:defRPr sz="726" kern="1200">
        <a:solidFill>
          <a:schemeClr val="tx1"/>
        </a:solidFill>
        <a:latin typeface="+mn-lt"/>
        <a:ea typeface="+mn-ea"/>
        <a:cs typeface="+mn-cs"/>
      </a:defRPr>
    </a:lvl2pPr>
    <a:lvl3pPr marL="552846" algn="l" defTabSz="552846" rtl="0" eaLnBrk="1" latinLnBrk="0" hangingPunct="1">
      <a:defRPr sz="726" kern="1200">
        <a:solidFill>
          <a:schemeClr val="tx1"/>
        </a:solidFill>
        <a:latin typeface="+mn-lt"/>
        <a:ea typeface="+mn-ea"/>
        <a:cs typeface="+mn-cs"/>
      </a:defRPr>
    </a:lvl3pPr>
    <a:lvl4pPr marL="829269" algn="l" defTabSz="552846" rtl="0" eaLnBrk="1" latinLnBrk="0" hangingPunct="1">
      <a:defRPr sz="726" kern="1200">
        <a:solidFill>
          <a:schemeClr val="tx1"/>
        </a:solidFill>
        <a:latin typeface="+mn-lt"/>
        <a:ea typeface="+mn-ea"/>
        <a:cs typeface="+mn-cs"/>
      </a:defRPr>
    </a:lvl4pPr>
    <a:lvl5pPr marL="1105692" algn="l" defTabSz="552846" rtl="0" eaLnBrk="1" latinLnBrk="0" hangingPunct="1">
      <a:defRPr sz="726" kern="1200">
        <a:solidFill>
          <a:schemeClr val="tx1"/>
        </a:solidFill>
        <a:latin typeface="+mn-lt"/>
        <a:ea typeface="+mn-ea"/>
        <a:cs typeface="+mn-cs"/>
      </a:defRPr>
    </a:lvl5pPr>
    <a:lvl6pPr marL="1382116" algn="l" defTabSz="552846" rtl="0" eaLnBrk="1" latinLnBrk="0" hangingPunct="1">
      <a:defRPr sz="726" kern="1200">
        <a:solidFill>
          <a:schemeClr val="tx1"/>
        </a:solidFill>
        <a:latin typeface="+mn-lt"/>
        <a:ea typeface="+mn-ea"/>
        <a:cs typeface="+mn-cs"/>
      </a:defRPr>
    </a:lvl6pPr>
    <a:lvl7pPr marL="1658539" algn="l" defTabSz="552846" rtl="0" eaLnBrk="1" latinLnBrk="0" hangingPunct="1">
      <a:defRPr sz="726" kern="1200">
        <a:solidFill>
          <a:schemeClr val="tx1"/>
        </a:solidFill>
        <a:latin typeface="+mn-lt"/>
        <a:ea typeface="+mn-ea"/>
        <a:cs typeface="+mn-cs"/>
      </a:defRPr>
    </a:lvl7pPr>
    <a:lvl8pPr marL="1934962" algn="l" defTabSz="552846" rtl="0" eaLnBrk="1" latinLnBrk="0" hangingPunct="1">
      <a:defRPr sz="726" kern="1200">
        <a:solidFill>
          <a:schemeClr val="tx1"/>
        </a:solidFill>
        <a:latin typeface="+mn-lt"/>
        <a:ea typeface="+mn-ea"/>
        <a:cs typeface="+mn-cs"/>
      </a:defRPr>
    </a:lvl8pPr>
    <a:lvl9pPr marL="2211385" algn="l" defTabSz="552846" rtl="0" eaLnBrk="1" latinLnBrk="0" hangingPunct="1">
      <a:defRPr sz="72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F97EE3-1BBD-2E4E-8F93-D63870D9E2F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647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1959" y="824885"/>
            <a:ext cx="4895533" cy="1754776"/>
          </a:xfrm>
        </p:spPr>
        <p:txBody>
          <a:bodyPr anchor="b"/>
          <a:lstStyle>
            <a:lvl1pPr algn="ctr">
              <a:defRPr sz="37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19931" y="2647331"/>
            <a:ext cx="4319588" cy="1216909"/>
          </a:xfrm>
        </p:spPr>
        <p:txBody>
          <a:bodyPr/>
          <a:lstStyle>
            <a:lvl1pPr marL="0" indent="0" algn="ctr">
              <a:buNone/>
              <a:defRPr sz="1512"/>
            </a:lvl1pPr>
            <a:lvl2pPr marL="287990" indent="0" algn="ctr">
              <a:buNone/>
              <a:defRPr sz="1260"/>
            </a:lvl2pPr>
            <a:lvl3pPr marL="575981" indent="0" algn="ctr">
              <a:buNone/>
              <a:defRPr sz="1134"/>
            </a:lvl3pPr>
            <a:lvl4pPr marL="863971" indent="0" algn="ctr">
              <a:buNone/>
              <a:defRPr sz="1008"/>
            </a:lvl4pPr>
            <a:lvl5pPr marL="1151961" indent="0" algn="ctr">
              <a:buNone/>
              <a:defRPr sz="1008"/>
            </a:lvl5pPr>
            <a:lvl6pPr marL="1439951" indent="0" algn="ctr">
              <a:buNone/>
              <a:defRPr sz="1008"/>
            </a:lvl6pPr>
            <a:lvl7pPr marL="1727942" indent="0" algn="ctr">
              <a:buNone/>
              <a:defRPr sz="1008"/>
            </a:lvl7pPr>
            <a:lvl8pPr marL="2015932" indent="0" algn="ctr">
              <a:buNone/>
              <a:defRPr sz="1008"/>
            </a:lvl8pPr>
            <a:lvl9pPr marL="2303922" indent="0" algn="ctr">
              <a:buNone/>
              <a:defRPr sz="100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7732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5826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121607" y="268350"/>
            <a:ext cx="1241881" cy="42714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95963" y="268350"/>
            <a:ext cx="3653651" cy="427143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283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991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2963" y="1256579"/>
            <a:ext cx="4967526" cy="2096630"/>
          </a:xfrm>
        </p:spPr>
        <p:txBody>
          <a:bodyPr anchor="b"/>
          <a:lstStyle>
            <a:lvl1pPr>
              <a:defRPr sz="377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963" y="3373044"/>
            <a:ext cx="4967526" cy="1102568"/>
          </a:xfrm>
        </p:spPr>
        <p:txBody>
          <a:bodyPr/>
          <a:lstStyle>
            <a:lvl1pPr marL="0" indent="0">
              <a:buNone/>
              <a:defRPr sz="1512">
                <a:solidFill>
                  <a:schemeClr val="tx1"/>
                </a:solidFill>
              </a:defRPr>
            </a:lvl1pPr>
            <a:lvl2pPr marL="28799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2pPr>
            <a:lvl3pPr marL="575981" indent="0">
              <a:buNone/>
              <a:defRPr sz="1134">
                <a:solidFill>
                  <a:schemeClr val="tx1">
                    <a:tint val="75000"/>
                  </a:schemeClr>
                </a:solidFill>
              </a:defRPr>
            </a:lvl3pPr>
            <a:lvl4pPr marL="86397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4pPr>
            <a:lvl5pPr marL="115196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5pPr>
            <a:lvl6pPr marL="1439951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6pPr>
            <a:lvl7pPr marL="172794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7pPr>
            <a:lvl8pPr marL="201593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8pPr>
            <a:lvl9pPr marL="2303922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774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5962" y="1341750"/>
            <a:ext cx="2447766" cy="31980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15722" y="1341750"/>
            <a:ext cx="2447766" cy="31980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01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268351"/>
            <a:ext cx="4967526" cy="97422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713" y="1235577"/>
            <a:ext cx="2436517" cy="605537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713" y="1841114"/>
            <a:ext cx="2436517" cy="270800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915722" y="1235577"/>
            <a:ext cx="2448516" cy="605537"/>
          </a:xfrm>
        </p:spPr>
        <p:txBody>
          <a:bodyPr anchor="b"/>
          <a:lstStyle>
            <a:lvl1pPr marL="0" indent="0">
              <a:buNone/>
              <a:defRPr sz="1512" b="1"/>
            </a:lvl1pPr>
            <a:lvl2pPr marL="287990" indent="0">
              <a:buNone/>
              <a:defRPr sz="1260" b="1"/>
            </a:lvl2pPr>
            <a:lvl3pPr marL="575981" indent="0">
              <a:buNone/>
              <a:defRPr sz="1134" b="1"/>
            </a:lvl3pPr>
            <a:lvl4pPr marL="863971" indent="0">
              <a:buNone/>
              <a:defRPr sz="1008" b="1"/>
            </a:lvl4pPr>
            <a:lvl5pPr marL="1151961" indent="0">
              <a:buNone/>
              <a:defRPr sz="1008" b="1"/>
            </a:lvl5pPr>
            <a:lvl6pPr marL="1439951" indent="0">
              <a:buNone/>
              <a:defRPr sz="1008" b="1"/>
            </a:lvl6pPr>
            <a:lvl7pPr marL="1727942" indent="0">
              <a:buNone/>
              <a:defRPr sz="1008" b="1"/>
            </a:lvl7pPr>
            <a:lvl8pPr marL="2015932" indent="0">
              <a:buNone/>
              <a:defRPr sz="1008" b="1"/>
            </a:lvl8pPr>
            <a:lvl9pPr marL="2303922" indent="0">
              <a:buNone/>
              <a:defRPr sz="1008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915722" y="1841114"/>
            <a:ext cx="2448516" cy="270800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0790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14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2849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336021"/>
            <a:ext cx="1857573" cy="1176073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48516" y="725713"/>
            <a:ext cx="2915722" cy="3581889"/>
          </a:xfrm>
        </p:spPr>
        <p:txBody>
          <a:bodyPr/>
          <a:lstStyle>
            <a:lvl1pPr>
              <a:defRPr sz="2016"/>
            </a:lvl1pPr>
            <a:lvl2pPr>
              <a:defRPr sz="1764"/>
            </a:lvl2pPr>
            <a:lvl3pPr>
              <a:defRPr sz="1512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1512094"/>
            <a:ext cx="1857573" cy="2801341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12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6712" y="336021"/>
            <a:ext cx="1857573" cy="1176073"/>
          </a:xfrm>
        </p:spPr>
        <p:txBody>
          <a:bodyPr anchor="b"/>
          <a:lstStyle>
            <a:lvl1pPr>
              <a:defRPr sz="201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448516" y="725713"/>
            <a:ext cx="2915722" cy="3581889"/>
          </a:xfrm>
        </p:spPr>
        <p:txBody>
          <a:bodyPr anchor="t"/>
          <a:lstStyle>
            <a:lvl1pPr marL="0" indent="0">
              <a:buNone/>
              <a:defRPr sz="2016"/>
            </a:lvl1pPr>
            <a:lvl2pPr marL="287990" indent="0">
              <a:buNone/>
              <a:defRPr sz="1764"/>
            </a:lvl2pPr>
            <a:lvl3pPr marL="575981" indent="0">
              <a:buNone/>
              <a:defRPr sz="1512"/>
            </a:lvl3pPr>
            <a:lvl4pPr marL="863971" indent="0">
              <a:buNone/>
              <a:defRPr sz="1260"/>
            </a:lvl4pPr>
            <a:lvl5pPr marL="1151961" indent="0">
              <a:buNone/>
              <a:defRPr sz="1260"/>
            </a:lvl5pPr>
            <a:lvl6pPr marL="1439951" indent="0">
              <a:buNone/>
              <a:defRPr sz="1260"/>
            </a:lvl6pPr>
            <a:lvl7pPr marL="1727942" indent="0">
              <a:buNone/>
              <a:defRPr sz="1260"/>
            </a:lvl7pPr>
            <a:lvl8pPr marL="2015932" indent="0">
              <a:buNone/>
              <a:defRPr sz="1260"/>
            </a:lvl8pPr>
            <a:lvl9pPr marL="2303922" indent="0">
              <a:buNone/>
              <a:defRPr sz="126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96712" y="1512094"/>
            <a:ext cx="1857573" cy="2801341"/>
          </a:xfrm>
        </p:spPr>
        <p:txBody>
          <a:bodyPr/>
          <a:lstStyle>
            <a:lvl1pPr marL="0" indent="0">
              <a:buNone/>
              <a:defRPr sz="1008"/>
            </a:lvl1pPr>
            <a:lvl2pPr marL="287990" indent="0">
              <a:buNone/>
              <a:defRPr sz="882"/>
            </a:lvl2pPr>
            <a:lvl3pPr marL="575981" indent="0">
              <a:buNone/>
              <a:defRPr sz="756"/>
            </a:lvl3pPr>
            <a:lvl4pPr marL="863971" indent="0">
              <a:buNone/>
              <a:defRPr sz="630"/>
            </a:lvl4pPr>
            <a:lvl5pPr marL="1151961" indent="0">
              <a:buNone/>
              <a:defRPr sz="630"/>
            </a:lvl5pPr>
            <a:lvl6pPr marL="1439951" indent="0">
              <a:buNone/>
              <a:defRPr sz="630"/>
            </a:lvl6pPr>
            <a:lvl7pPr marL="1727942" indent="0">
              <a:buNone/>
              <a:defRPr sz="630"/>
            </a:lvl7pPr>
            <a:lvl8pPr marL="2015932" indent="0">
              <a:buNone/>
              <a:defRPr sz="630"/>
            </a:lvl8pPr>
            <a:lvl9pPr marL="2303922" indent="0">
              <a:buNone/>
              <a:defRPr sz="63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591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962" y="268351"/>
            <a:ext cx="4967526" cy="9742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5962" y="1341750"/>
            <a:ext cx="4967526" cy="31980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95962" y="4671625"/>
            <a:ext cx="1295876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188B4-8DC1-2B44-B44C-099DE167EF97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07818" y="4671625"/>
            <a:ext cx="1943814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067612" y="4671625"/>
            <a:ext cx="1295876" cy="268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B7DB57-AB0D-3544-B31D-120217AAE7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2289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575981" rtl="0" eaLnBrk="1" latinLnBrk="0" hangingPunct="1">
        <a:lnSpc>
          <a:spcPct val="90000"/>
        </a:lnSpc>
        <a:spcBef>
          <a:spcPct val="0"/>
        </a:spcBef>
        <a:buNone/>
        <a:defRPr sz="277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3995" indent="-143995" algn="l" defTabSz="575981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1pPr>
      <a:lvl2pPr marL="431985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1997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100796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295956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58394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87193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15992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447917" indent="-143995" algn="l" defTabSz="575981" rtl="0" eaLnBrk="1" latinLnBrk="0" hangingPunct="1">
        <a:lnSpc>
          <a:spcPct val="90000"/>
        </a:lnSpc>
        <a:spcBef>
          <a:spcPts val="315"/>
        </a:spcBef>
        <a:buFont typeface="Arial" panose="020B0604020202020204" pitchFamily="34" charset="0"/>
        <a:buChar char="•"/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1pPr>
      <a:lvl2pPr marL="287990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2pPr>
      <a:lvl3pPr marL="57598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3pPr>
      <a:lvl4pPr marL="86397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4pPr>
      <a:lvl5pPr marL="115196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5pPr>
      <a:lvl6pPr marL="1439951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6pPr>
      <a:lvl7pPr marL="172794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7pPr>
      <a:lvl8pPr marL="201593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8pPr>
      <a:lvl9pPr marL="2303922" algn="l" defTabSz="575981" rtl="0" eaLnBrk="1" latinLnBrk="0" hangingPunct="1">
        <a:defRPr sz="113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22981AF-B712-2745-8D21-59C098D317C5}"/>
              </a:ext>
            </a:extLst>
          </p:cNvPr>
          <p:cNvSpPr txBox="1"/>
          <p:nvPr/>
        </p:nvSpPr>
        <p:spPr>
          <a:xfrm>
            <a:off x="248610" y="1929907"/>
            <a:ext cx="11804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rank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936142-2C0F-5242-B241-B73CC3BB5EB9}"/>
              </a:ext>
            </a:extLst>
          </p:cNvPr>
          <p:cNvSpPr txBox="1"/>
          <p:nvPr/>
        </p:nvSpPr>
        <p:spPr>
          <a:xfrm>
            <a:off x="-86670" y="4417254"/>
            <a:ext cx="1850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dim(N(A))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7B5AC4-AA99-DA4D-AACD-78CCD4453793}"/>
              </a:ext>
            </a:extLst>
          </p:cNvPr>
          <p:cNvSpPr txBox="1"/>
          <p:nvPr/>
        </p:nvSpPr>
        <p:spPr>
          <a:xfrm>
            <a:off x="3725123" y="1929906"/>
            <a:ext cx="1835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determinant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B31BCE-758A-1C42-AE3B-A581D255CB49}"/>
              </a:ext>
            </a:extLst>
          </p:cNvPr>
          <p:cNvSpPr txBox="1"/>
          <p:nvPr/>
        </p:nvSpPr>
        <p:spPr>
          <a:xfrm>
            <a:off x="3725124" y="4416279"/>
            <a:ext cx="18357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invertibility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21E420A-B621-3643-A28F-F58C0DD59BB4}"/>
              </a:ext>
            </a:extLst>
          </p:cNvPr>
          <p:cNvCxnSpPr>
            <a:stCxn id="4" idx="2"/>
          </p:cNvCxnSpPr>
          <p:nvPr/>
        </p:nvCxnSpPr>
        <p:spPr>
          <a:xfrm>
            <a:off x="838813" y="2391572"/>
            <a:ext cx="0" cy="202470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412ED8C-3F2D-0649-A8DC-19FAC2AA4685}"/>
              </a:ext>
            </a:extLst>
          </p:cNvPr>
          <p:cNvCxnSpPr/>
          <p:nvPr/>
        </p:nvCxnSpPr>
        <p:spPr>
          <a:xfrm>
            <a:off x="4643013" y="2391572"/>
            <a:ext cx="0" cy="202470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3F02D01-282F-434C-BC35-4C2959FC27BE}"/>
              </a:ext>
            </a:extLst>
          </p:cNvPr>
          <p:cNvCxnSpPr>
            <a:cxnSpLocks/>
          </p:cNvCxnSpPr>
          <p:nvPr/>
        </p:nvCxnSpPr>
        <p:spPr>
          <a:xfrm flipH="1">
            <a:off x="1526739" y="4654090"/>
            <a:ext cx="2368187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F518232-3A75-D643-A6AD-34ED69BE5CB4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1183548" y="2160739"/>
            <a:ext cx="2541574" cy="6303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D0F874B3-7690-D848-873C-9FF100B8EE51}"/>
              </a:ext>
            </a:extLst>
          </p:cNvPr>
          <p:cNvCxnSpPr>
            <a:cxnSpLocks/>
          </p:cNvCxnSpPr>
          <p:nvPr/>
        </p:nvCxnSpPr>
        <p:spPr>
          <a:xfrm flipH="1">
            <a:off x="1495171" y="2362486"/>
            <a:ext cx="2734802" cy="2124094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4A6FF3C-46F2-DC46-B409-F539CCBA1B1E}"/>
              </a:ext>
            </a:extLst>
          </p:cNvPr>
          <p:cNvCxnSpPr>
            <a:cxnSpLocks/>
          </p:cNvCxnSpPr>
          <p:nvPr/>
        </p:nvCxnSpPr>
        <p:spPr>
          <a:xfrm>
            <a:off x="1081973" y="2313064"/>
            <a:ext cx="3259683" cy="2173517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F038F14F-A696-764F-9BA4-548ACE2B68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2941" y="984699"/>
            <a:ext cx="686544" cy="707082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A778CCFA-A18B-3349-B716-6E89E49A2A0F}"/>
              </a:ext>
            </a:extLst>
          </p:cNvPr>
          <p:cNvSpPr txBox="1"/>
          <p:nvPr/>
        </p:nvSpPr>
        <p:spPr>
          <a:xfrm>
            <a:off x="838813" y="416145"/>
            <a:ext cx="36157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Linear Transformations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0BC173B-DF2F-1E40-B6A6-FF75D2AE43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8491" y="170727"/>
            <a:ext cx="952500" cy="952500"/>
          </a:xfrm>
          <a:prstGeom prst="rect">
            <a:avLst/>
          </a:prstGeom>
        </p:spPr>
      </p:pic>
      <p:sp>
        <p:nvSpPr>
          <p:cNvPr id="31" name="Down Arrow 30">
            <a:extLst>
              <a:ext uri="{FF2B5EF4-FFF2-40B4-BE49-F238E27FC236}">
                <a16:creationId xmlns:a16="http://schemas.microsoft.com/office/drawing/2014/main" id="{B4E92C9B-C848-E547-B9CF-D892D98CD467}"/>
              </a:ext>
            </a:extLst>
          </p:cNvPr>
          <p:cNvSpPr/>
          <p:nvPr/>
        </p:nvSpPr>
        <p:spPr>
          <a:xfrm>
            <a:off x="2484788" y="884398"/>
            <a:ext cx="463369" cy="1109378"/>
          </a:xfrm>
          <a:prstGeom prst="downArrow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129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12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cp:lastPrinted>2020-10-01T14:44:26Z</cp:lastPrinted>
  <dcterms:created xsi:type="dcterms:W3CDTF">2020-10-01T14:25:32Z</dcterms:created>
  <dcterms:modified xsi:type="dcterms:W3CDTF">2020-10-01T14:44:50Z</dcterms:modified>
</cp:coreProperties>
</file>

<file path=docProps/thumbnail.jpeg>
</file>